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643" r:id="rId1"/>
    <p:sldMasterId id="2147484644" r:id="rId2"/>
    <p:sldMasterId id="2147484671" r:id="rId3"/>
  </p:sldMasterIdLst>
  <p:sldIdLst>
    <p:sldId id="274" r:id="rId4"/>
    <p:sldId id="275" r:id="rId5"/>
    <p:sldId id="256" r:id="rId6"/>
    <p:sldId id="258" r:id="rId7"/>
    <p:sldId id="268" r:id="rId8"/>
    <p:sldId id="257" r:id="rId9"/>
    <p:sldId id="266" r:id="rId10"/>
    <p:sldId id="270" r:id="rId11"/>
    <p:sldId id="271" r:id="rId12"/>
    <p:sldId id="267" r:id="rId13"/>
    <p:sldId id="259" r:id="rId14"/>
    <p:sldId id="265" r:id="rId15"/>
    <p:sldId id="260" r:id="rId16"/>
    <p:sldId id="272" r:id="rId17"/>
    <p:sldId id="269" r:id="rId18"/>
    <p:sldId id="273" r:id="rId19"/>
  </p:sldIdLst>
  <p:sldSz cx="9144000" cy="6858000" type="screen4x3"/>
  <p:notesSz cx="6858000" cy="9144000"/>
  <p:defaultTextStyle>
    <a:lvl1pPr marL="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2400">
        <a:solidFill>
          <a:schemeClr val="tx1"/>
        </a:solidFill>
        <a:latin typeface="Times New Roman" charset="0"/>
      </a:defRPr>
    </a:lvl1pPr>
    <a:lvl2pPr marL="4572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2400">
        <a:solidFill>
          <a:schemeClr val="tx1"/>
        </a:solidFill>
        <a:latin typeface="Times New Roman" charset="0"/>
      </a:defRPr>
    </a:lvl2pPr>
    <a:lvl3pPr marL="9144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2400">
        <a:solidFill>
          <a:schemeClr val="tx1"/>
        </a:solidFill>
        <a:latin typeface="Times New Roman" charset="0"/>
      </a:defRPr>
    </a:lvl3pPr>
    <a:lvl4pPr marL="13716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2400">
        <a:solidFill>
          <a:schemeClr val="tx1"/>
        </a:solidFill>
        <a:latin typeface="Times New Roman" charset="0"/>
      </a:defRPr>
    </a:lvl4pPr>
    <a:lvl5pPr marL="18288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2400">
        <a:solidFill>
          <a:schemeClr val="tx1"/>
        </a:solidFill>
        <a:latin typeface="Times New Roman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3"/>
          <p:cNvSpPr>
            <a:spLocks/>
          </p:cNvSpPr>
          <p:nvPr/>
        </p:nvSpPr>
        <p:spPr>
          <a:xfrm>
            <a:off x="8809038" y="0"/>
            <a:ext cx="334962" cy="6858000"/>
          </a:xfrm>
          <a:prstGeom prst="rect">
            <a:avLst/>
          </a:prstGeom>
          <a:gradFill>
            <a:gsLst>
              <a:gs pos="0">
                <a:srgbClr val="000044"/>
              </a:gs>
              <a:gs pos="50000">
                <a:srgbClr val="3366FF"/>
              </a:gs>
              <a:gs pos="100000">
                <a:srgbClr val="000044"/>
              </a:gs>
            </a:gsLst>
            <a:lin ang="10800000" scaled="1"/>
          </a:gradFill>
          <a:ln>
            <a:noFill/>
          </a:ln>
        </p:spPr>
        <p:txBody>
          <a:bodyPr wrap="none" anchor="ctr"/>
          <a:lstStyle/>
          <a:p>
            <a:endParaRPr dirty="0"/>
          </a:p>
        </p:txBody>
      </p:sp>
      <p:sp>
        <p:nvSpPr>
          <p:cNvPr id="3075" name="Freeform 3074"/>
          <p:cNvSpPr>
            <a:spLocks/>
          </p:cNvSpPr>
          <p:nvPr/>
        </p:nvSpPr>
        <p:spPr>
          <a:xfrm>
            <a:off x="-9525" y="4489450"/>
            <a:ext cx="5754688" cy="2368550"/>
          </a:xfrm>
          <a:custGeom>
            <a:avLst/>
            <a:gdLst/>
            <a:ahLst/>
            <a:cxnLst/>
            <a:rect l="l" t="t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>
            <a:gsLst>
              <a:gs pos="0">
                <a:srgbClr val="000000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5400000" scaled="1"/>
          </a:gradFill>
          <a:ln>
            <a:noFill/>
          </a:ln>
        </p:spPr>
      </p:sp>
      <p:sp>
        <p:nvSpPr>
          <p:cNvPr id="3076" name="Freeform 3075"/>
          <p:cNvSpPr>
            <a:spLocks/>
          </p:cNvSpPr>
          <p:nvPr/>
        </p:nvSpPr>
        <p:spPr>
          <a:xfrm>
            <a:off x="0" y="3817938"/>
            <a:ext cx="8164513" cy="3019425"/>
          </a:xfrm>
          <a:custGeom>
            <a:avLst/>
            <a:gdLst/>
            <a:ahLst/>
            <a:cxnLst/>
            <a:rect l="l" t="t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3077" name="Freeform 3076"/>
          <p:cNvSpPr>
            <a:spLocks/>
          </p:cNvSpPr>
          <p:nvPr/>
        </p:nvSpPr>
        <p:spPr>
          <a:xfrm>
            <a:off x="0" y="3146425"/>
            <a:ext cx="9144000" cy="3690938"/>
          </a:xfrm>
          <a:custGeom>
            <a:avLst/>
            <a:gdLst/>
            <a:ahLst/>
            <a:cxnLst/>
            <a:rect l="l" t="t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3078" name="Freeform 3077"/>
          <p:cNvSpPr>
            <a:spLocks/>
          </p:cNvSpPr>
          <p:nvPr/>
        </p:nvSpPr>
        <p:spPr>
          <a:xfrm>
            <a:off x="0" y="2460625"/>
            <a:ext cx="9144000" cy="2497138"/>
          </a:xfrm>
          <a:custGeom>
            <a:avLst/>
            <a:gdLst/>
            <a:ahLst/>
            <a:cxnLst/>
            <a:rect l="l" t="t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3079" name="Freeform 3078"/>
          <p:cNvSpPr>
            <a:spLocks/>
          </p:cNvSpPr>
          <p:nvPr/>
        </p:nvSpPr>
        <p:spPr>
          <a:xfrm>
            <a:off x="0" y="1793875"/>
            <a:ext cx="9144000" cy="1539875"/>
          </a:xfrm>
          <a:custGeom>
            <a:avLst/>
            <a:gdLst/>
            <a:ahLst/>
            <a:cxnLst/>
            <a:rect l="l" t="t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3080" name="Freeform 3079"/>
          <p:cNvSpPr>
            <a:spLocks/>
          </p:cNvSpPr>
          <p:nvPr/>
        </p:nvSpPr>
        <p:spPr>
          <a:xfrm>
            <a:off x="0" y="-20637"/>
            <a:ext cx="9144000" cy="1682750"/>
          </a:xfrm>
          <a:custGeom>
            <a:avLst/>
            <a:gdLst/>
            <a:ahLst/>
            <a:cxnLst/>
            <a:rect l="l" t="t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3081" name="Freeform 3080"/>
          <p:cNvSpPr>
            <a:spLocks/>
          </p:cNvSpPr>
          <p:nvPr/>
        </p:nvSpPr>
        <p:spPr>
          <a:xfrm>
            <a:off x="0" y="-20637"/>
            <a:ext cx="8388350" cy="1068387"/>
          </a:xfrm>
          <a:custGeom>
            <a:avLst/>
            <a:gdLst/>
            <a:ahLst/>
            <a:cxnLst/>
            <a:rect l="l" t="t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3082" name="Freeform 3081"/>
          <p:cNvSpPr>
            <a:spLocks/>
          </p:cNvSpPr>
          <p:nvPr/>
        </p:nvSpPr>
        <p:spPr>
          <a:xfrm>
            <a:off x="0" y="-20637"/>
            <a:ext cx="4578350" cy="454025"/>
          </a:xfrm>
          <a:custGeom>
            <a:avLst/>
            <a:gdLst/>
            <a:ahLst/>
            <a:cxnLst/>
            <a:rect l="l" t="t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3083" name="Rounded Rectangle 3082"/>
          <p:cNvSpPr>
            <a:spLocks/>
          </p:cNvSpPr>
          <p:nvPr/>
        </p:nvSpPr>
        <p:spPr>
          <a:xfrm>
            <a:off x="304800" y="328613"/>
            <a:ext cx="8532812" cy="6197600"/>
          </a:xfrm>
          <a:prstGeom prst="roundRect">
            <a:avLst>
              <a:gd name="adj" fmla="val 2078"/>
            </a:avLst>
          </a:prstGeom>
          <a:gradFill rotWithShape="1">
            <a:gsLst>
              <a:gs pos="0">
                <a:srgbClr val="FFFFFF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</a:ln>
        </p:spPr>
        <p:txBody>
          <a:bodyPr anchor="ctr"/>
          <a:lstStyle/>
          <a:p>
            <a:pPr algn="ctr"/>
            <a:endParaRPr lang="en-US" altLang="en-US" dirty="0">
              <a:solidFill>
                <a:srgbClr val="FFFFFF"/>
              </a:solidFill>
              <a:latin typeface="Verdana" charset="0"/>
            </a:endParaRPr>
          </a:p>
        </p:txBody>
      </p:sp>
      <p:grpSp>
        <p:nvGrpSpPr>
          <p:cNvPr id="3084" name="Group 3083"/>
          <p:cNvGrpSpPr>
            <a:grpSpLocks/>
          </p:cNvGrpSpPr>
          <p:nvPr/>
        </p:nvGrpSpPr>
        <p:grpSpPr>
          <a:xfrm>
            <a:off x="420688" y="433388"/>
            <a:ext cx="8302624" cy="3108325"/>
            <a:chOff x="265" y="273"/>
            <a:chExt cx="5230" cy="1958"/>
          </a:xfrm>
        </p:grpSpPr>
        <p:pic>
          <p:nvPicPr>
            <p:cNvPr id="3090" name="Picture 3089"/>
            <p:cNvPicPr>
              <a:picLocks/>
            </p:cNvPicPr>
            <p:nvPr/>
          </p:nvPicPr>
          <p:blipFill>
            <a:blip r:embed="rId2">
              <a:extLst/>
            </a:blip>
            <a:srcRect/>
            <a:stretch>
              <a:fillRect/>
            </a:stretch>
          </p:blipFill>
          <p:spPr>
            <a:xfrm>
              <a:off x="265" y="273"/>
              <a:ext cx="5230" cy="195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91" name="Rectangle 3090"/>
            <p:cNvSpPr>
              <a:spLocks/>
            </p:cNvSpPr>
            <p:nvPr/>
          </p:nvSpPr>
          <p:spPr>
            <a:xfrm>
              <a:off x="290" y="300"/>
              <a:ext cx="5180" cy="1906"/>
            </a:xfrm>
            <a:prstGeom prst="rect">
              <a:avLst/>
            </a:prstGeom>
            <a:noFill/>
            <a:ln>
              <a:noFill/>
            </a:ln>
          </p:spPr>
          <p:txBody>
            <a:bodyPr anchor="ctr"/>
            <a:lstStyle/>
            <a:p>
              <a:pPr algn="ctr"/>
              <a:endParaRPr lang="en-US" altLang="en-US" dirty="0">
                <a:solidFill>
                  <a:srgbClr val="FFFFFF"/>
                </a:solidFill>
                <a:latin typeface="Verdana" charset="0"/>
              </a:endParaRPr>
            </a:p>
          </p:txBody>
        </p:sp>
      </p:grpSp>
      <p:sp>
        <p:nvSpPr>
          <p:cNvPr id="3085" name="Title 308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3086" name="Text Placeholder 3085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r>
              <a:rPr lang="en-US" altLang="en-US" dirty="0"/>
              <a:t>Click to edit Master text styles</a:t>
            </a:r>
          </a:p>
          <a:p>
            <a:r>
              <a:rPr lang="en-US" altLang="en-US" dirty="0"/>
              <a:t>Second level</a:t>
            </a:r>
          </a:p>
          <a:p>
            <a:r>
              <a:rPr lang="en-US" altLang="en-US" dirty="0"/>
              <a:t>Third level</a:t>
            </a:r>
          </a:p>
          <a:p>
            <a:r>
              <a:rPr lang="en-US" altLang="en-US" dirty="0"/>
              <a:t>Fourth level</a:t>
            </a:r>
          </a:p>
          <a:p>
            <a:r>
              <a:rPr lang="en-US" altLang="en-US" dirty="0"/>
              <a:t>Fifth level</a:t>
            </a:r>
          </a:p>
        </p:txBody>
      </p:sp>
      <p:sp>
        <p:nvSpPr>
          <p:cNvPr id="3087" name="Date Placeholder 3086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/>
            <a:endParaRPr lang="en-US" altLang="en-US" sz="1000" dirty="0">
              <a:solidFill>
                <a:srgbClr val="A7A399"/>
              </a:solidFill>
            </a:endParaRPr>
          </a:p>
        </p:txBody>
      </p:sp>
      <p:sp>
        <p:nvSpPr>
          <p:cNvPr id="3088" name="Footer Placeholder 308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ctr"/>
            <a:endParaRPr lang="en-US" altLang="en-US" sz="1000" dirty="0">
              <a:solidFill>
                <a:srgbClr val="A7A399"/>
              </a:solidFill>
            </a:endParaRPr>
          </a:p>
        </p:txBody>
      </p:sp>
      <p:sp>
        <p:nvSpPr>
          <p:cNvPr id="3089" name="Slide Number Placeholder 3088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199" cy="365125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/>
            <a:r>
              <a:rPr lang="en-US" altLang="en-US" sz="1000" dirty="0">
                <a:solidFill>
                  <a:srgbClr val="A7A399"/>
                </a:solidFill>
              </a:rPr>
              <a:t>*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100000">
              <a:srgbClr val="000066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049"/>
          <p:cNvSpPr>
            <a:spLocks/>
          </p:cNvSpPr>
          <p:nvPr/>
        </p:nvSpPr>
        <p:spPr>
          <a:xfrm>
            <a:off x="8809038" y="0"/>
            <a:ext cx="334962" cy="6858000"/>
          </a:xfrm>
          <a:prstGeom prst="rect">
            <a:avLst/>
          </a:prstGeom>
          <a:gradFill>
            <a:gsLst>
              <a:gs pos="0">
                <a:srgbClr val="000044"/>
              </a:gs>
              <a:gs pos="50000">
                <a:srgbClr val="3366FF"/>
              </a:gs>
              <a:gs pos="100000">
                <a:srgbClr val="000044"/>
              </a:gs>
            </a:gsLst>
            <a:lin ang="10800000" scaled="1"/>
          </a:gradFill>
          <a:ln>
            <a:noFill/>
          </a:ln>
        </p:spPr>
        <p:txBody>
          <a:bodyPr wrap="none" anchor="ctr"/>
          <a:lstStyle/>
          <a:p>
            <a:endParaRPr dirty="0"/>
          </a:p>
        </p:txBody>
      </p:sp>
      <p:sp>
        <p:nvSpPr>
          <p:cNvPr id="2051" name="Freeform 2050"/>
          <p:cNvSpPr>
            <a:spLocks/>
          </p:cNvSpPr>
          <p:nvPr/>
        </p:nvSpPr>
        <p:spPr>
          <a:xfrm>
            <a:off x="-9525" y="4489450"/>
            <a:ext cx="5754688" cy="2368550"/>
          </a:xfrm>
          <a:custGeom>
            <a:avLst/>
            <a:gdLst/>
            <a:ahLst/>
            <a:cxnLst/>
            <a:rect l="l" t="t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>
            <a:gsLst>
              <a:gs pos="0">
                <a:srgbClr val="000000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5400000" scaled="1"/>
          </a:gradFill>
          <a:ln>
            <a:noFill/>
          </a:ln>
        </p:spPr>
      </p:sp>
      <p:sp>
        <p:nvSpPr>
          <p:cNvPr id="2052" name="Freeform 2051"/>
          <p:cNvSpPr>
            <a:spLocks/>
          </p:cNvSpPr>
          <p:nvPr/>
        </p:nvSpPr>
        <p:spPr>
          <a:xfrm>
            <a:off x="0" y="3817938"/>
            <a:ext cx="8164513" cy="3019425"/>
          </a:xfrm>
          <a:custGeom>
            <a:avLst/>
            <a:gdLst/>
            <a:ahLst/>
            <a:cxnLst/>
            <a:rect l="l" t="t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2053" name="Freeform 2052"/>
          <p:cNvSpPr>
            <a:spLocks/>
          </p:cNvSpPr>
          <p:nvPr/>
        </p:nvSpPr>
        <p:spPr>
          <a:xfrm>
            <a:off x="0" y="3146425"/>
            <a:ext cx="9144000" cy="3690938"/>
          </a:xfrm>
          <a:custGeom>
            <a:avLst/>
            <a:gdLst/>
            <a:ahLst/>
            <a:cxnLst/>
            <a:rect l="l" t="t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2054" name="Freeform 2053"/>
          <p:cNvSpPr>
            <a:spLocks/>
          </p:cNvSpPr>
          <p:nvPr/>
        </p:nvSpPr>
        <p:spPr>
          <a:xfrm>
            <a:off x="0" y="2460625"/>
            <a:ext cx="9144000" cy="2497138"/>
          </a:xfrm>
          <a:custGeom>
            <a:avLst/>
            <a:gdLst/>
            <a:ahLst/>
            <a:cxnLst/>
            <a:rect l="l" t="t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2055" name="Freeform 2054"/>
          <p:cNvSpPr>
            <a:spLocks/>
          </p:cNvSpPr>
          <p:nvPr/>
        </p:nvSpPr>
        <p:spPr>
          <a:xfrm>
            <a:off x="0" y="1793875"/>
            <a:ext cx="9144000" cy="1539875"/>
          </a:xfrm>
          <a:custGeom>
            <a:avLst/>
            <a:gdLst/>
            <a:ahLst/>
            <a:cxnLst/>
            <a:rect l="l" t="t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2056" name="Freeform 2055"/>
          <p:cNvSpPr>
            <a:spLocks/>
          </p:cNvSpPr>
          <p:nvPr/>
        </p:nvSpPr>
        <p:spPr>
          <a:xfrm>
            <a:off x="0" y="-20637"/>
            <a:ext cx="9144000" cy="1682750"/>
          </a:xfrm>
          <a:custGeom>
            <a:avLst/>
            <a:gdLst/>
            <a:ahLst/>
            <a:cxnLst/>
            <a:rect l="l" t="t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2057" name="Freeform 2056"/>
          <p:cNvSpPr>
            <a:spLocks/>
          </p:cNvSpPr>
          <p:nvPr/>
        </p:nvSpPr>
        <p:spPr>
          <a:xfrm>
            <a:off x="0" y="-20637"/>
            <a:ext cx="8388350" cy="1068387"/>
          </a:xfrm>
          <a:custGeom>
            <a:avLst/>
            <a:gdLst/>
            <a:ahLst/>
            <a:cxnLst/>
            <a:rect l="l" t="t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2058" name="Freeform 2057"/>
          <p:cNvSpPr>
            <a:spLocks/>
          </p:cNvSpPr>
          <p:nvPr/>
        </p:nvSpPr>
        <p:spPr>
          <a:xfrm>
            <a:off x="0" y="-20637"/>
            <a:ext cx="4578350" cy="454025"/>
          </a:xfrm>
          <a:custGeom>
            <a:avLst/>
            <a:gdLst/>
            <a:ahLst/>
            <a:cxnLst/>
            <a:rect l="l" t="t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2059" name="Title 205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2060" name="Text Placeholder 2059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r>
              <a:rPr lang="en-US" altLang="en-US" dirty="0"/>
              <a:t>Click to edit Master text styles</a:t>
            </a:r>
          </a:p>
          <a:p>
            <a:r>
              <a:rPr lang="en-US" altLang="en-US" dirty="0"/>
              <a:t>Second level</a:t>
            </a:r>
          </a:p>
          <a:p>
            <a:r>
              <a:rPr lang="en-US" altLang="en-US" dirty="0"/>
              <a:t>Third level</a:t>
            </a:r>
          </a:p>
          <a:p>
            <a:r>
              <a:rPr lang="en-US" altLang="en-US" dirty="0"/>
              <a:t>Fourth level</a:t>
            </a:r>
          </a:p>
          <a:p>
            <a:r>
              <a:rPr lang="en-US" altLang="en-US" dirty="0"/>
              <a:t>Fifth level</a:t>
            </a:r>
          </a:p>
        </p:txBody>
      </p:sp>
      <p:sp>
        <p:nvSpPr>
          <p:cNvPr id="2061" name="Date Placeholder 2060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altLang="en-US" sz="1400" dirty="0"/>
          </a:p>
        </p:txBody>
      </p:sp>
      <p:sp>
        <p:nvSpPr>
          <p:cNvPr id="2062" name="Footer Placeholder 2061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 lang="en-US" altLang="en-US" sz="1400" dirty="0"/>
          </a:p>
        </p:txBody>
      </p:sp>
      <p:sp>
        <p:nvSpPr>
          <p:cNvPr id="2063" name="Slide Number Placeholder 2062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r>
              <a:rPr lang="en-US" altLang="en-US" sz="1400" dirty="0"/>
              <a:t>*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100000">
              <a:srgbClr val="000066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5"/>
          <p:cNvSpPr>
            <a:spLocks/>
          </p:cNvSpPr>
          <p:nvPr/>
        </p:nvSpPr>
        <p:spPr>
          <a:xfrm>
            <a:off x="8809038" y="0"/>
            <a:ext cx="334962" cy="6858000"/>
          </a:xfrm>
          <a:prstGeom prst="rect">
            <a:avLst/>
          </a:prstGeom>
          <a:gradFill>
            <a:gsLst>
              <a:gs pos="0">
                <a:srgbClr val="000044"/>
              </a:gs>
              <a:gs pos="50000">
                <a:srgbClr val="3366FF"/>
              </a:gs>
              <a:gs pos="100000">
                <a:srgbClr val="000044"/>
              </a:gs>
            </a:gsLst>
            <a:lin ang="10800000" scaled="1"/>
          </a:gradFill>
          <a:ln>
            <a:noFill/>
          </a:ln>
        </p:spPr>
        <p:txBody>
          <a:bodyPr wrap="none" anchor="ctr"/>
          <a:lstStyle/>
          <a:p>
            <a:endParaRPr dirty="0"/>
          </a:p>
        </p:txBody>
      </p:sp>
      <p:sp>
        <p:nvSpPr>
          <p:cNvPr id="1027" name="Freeform 1026"/>
          <p:cNvSpPr>
            <a:spLocks/>
          </p:cNvSpPr>
          <p:nvPr/>
        </p:nvSpPr>
        <p:spPr>
          <a:xfrm>
            <a:off x="-9525" y="4489450"/>
            <a:ext cx="5754688" cy="2368550"/>
          </a:xfrm>
          <a:custGeom>
            <a:avLst/>
            <a:gdLst/>
            <a:ahLst/>
            <a:cxnLst/>
            <a:rect l="l" t="t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>
            <a:gsLst>
              <a:gs pos="0">
                <a:srgbClr val="000000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5400000" scaled="1"/>
          </a:gradFill>
          <a:ln>
            <a:noFill/>
          </a:ln>
        </p:spPr>
      </p:sp>
      <p:sp>
        <p:nvSpPr>
          <p:cNvPr id="1028" name="Freeform 1027"/>
          <p:cNvSpPr>
            <a:spLocks/>
          </p:cNvSpPr>
          <p:nvPr/>
        </p:nvSpPr>
        <p:spPr>
          <a:xfrm>
            <a:off x="0" y="3817938"/>
            <a:ext cx="8164513" cy="3019425"/>
          </a:xfrm>
          <a:custGeom>
            <a:avLst/>
            <a:gdLst/>
            <a:ahLst/>
            <a:cxnLst/>
            <a:rect l="l" t="t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1029" name="Freeform 1028"/>
          <p:cNvSpPr>
            <a:spLocks/>
          </p:cNvSpPr>
          <p:nvPr/>
        </p:nvSpPr>
        <p:spPr>
          <a:xfrm>
            <a:off x="0" y="3146425"/>
            <a:ext cx="9144000" cy="3690938"/>
          </a:xfrm>
          <a:custGeom>
            <a:avLst/>
            <a:gdLst/>
            <a:ahLst/>
            <a:cxnLst/>
            <a:rect l="l" t="t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1030" name="Freeform 1029"/>
          <p:cNvSpPr>
            <a:spLocks/>
          </p:cNvSpPr>
          <p:nvPr/>
        </p:nvSpPr>
        <p:spPr>
          <a:xfrm>
            <a:off x="0" y="2460625"/>
            <a:ext cx="9144000" cy="2497138"/>
          </a:xfrm>
          <a:custGeom>
            <a:avLst/>
            <a:gdLst/>
            <a:ahLst/>
            <a:cxnLst/>
            <a:rect l="l" t="t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1031" name="Freeform 1030"/>
          <p:cNvSpPr>
            <a:spLocks/>
          </p:cNvSpPr>
          <p:nvPr/>
        </p:nvSpPr>
        <p:spPr>
          <a:xfrm>
            <a:off x="0" y="1793875"/>
            <a:ext cx="9144000" cy="1539875"/>
          </a:xfrm>
          <a:custGeom>
            <a:avLst/>
            <a:gdLst/>
            <a:ahLst/>
            <a:cxnLst/>
            <a:rect l="l" t="t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1032" name="Freeform 1031"/>
          <p:cNvSpPr>
            <a:spLocks/>
          </p:cNvSpPr>
          <p:nvPr/>
        </p:nvSpPr>
        <p:spPr>
          <a:xfrm>
            <a:off x="0" y="-20637"/>
            <a:ext cx="9144000" cy="1682750"/>
          </a:xfrm>
          <a:custGeom>
            <a:avLst/>
            <a:gdLst/>
            <a:ahLst/>
            <a:cxnLst/>
            <a:rect l="l" t="t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1033" name="Freeform 1032"/>
          <p:cNvSpPr>
            <a:spLocks/>
          </p:cNvSpPr>
          <p:nvPr/>
        </p:nvSpPr>
        <p:spPr>
          <a:xfrm>
            <a:off x="0" y="-20637"/>
            <a:ext cx="8388350" cy="1068387"/>
          </a:xfrm>
          <a:custGeom>
            <a:avLst/>
            <a:gdLst/>
            <a:ahLst/>
            <a:cxnLst/>
            <a:rect l="l" t="t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1034" name="Freeform 1033"/>
          <p:cNvSpPr>
            <a:spLocks/>
          </p:cNvSpPr>
          <p:nvPr/>
        </p:nvSpPr>
        <p:spPr>
          <a:xfrm>
            <a:off x="0" y="-20637"/>
            <a:ext cx="4578350" cy="454025"/>
          </a:xfrm>
          <a:custGeom>
            <a:avLst/>
            <a:gdLst/>
            <a:ahLst/>
            <a:cxnLst/>
            <a:rect l="l" t="t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1035" name="Title 103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036" name="Text Placeholder 1035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r>
              <a:rPr lang="en-US" altLang="en-US" dirty="0"/>
              <a:t>Click to edit Master text styles</a:t>
            </a:r>
          </a:p>
          <a:p>
            <a:r>
              <a:rPr lang="en-US" altLang="en-US" dirty="0"/>
              <a:t>Second level</a:t>
            </a:r>
          </a:p>
          <a:p>
            <a:r>
              <a:rPr lang="en-US" altLang="en-US" dirty="0"/>
              <a:t>Third level</a:t>
            </a:r>
          </a:p>
          <a:p>
            <a:r>
              <a:rPr lang="en-US" altLang="en-US" dirty="0"/>
              <a:t>Fourth level</a:t>
            </a:r>
          </a:p>
          <a:p>
            <a:r>
              <a:rPr lang="en-US" altLang="en-US" dirty="0"/>
              <a:t>Fifth level</a:t>
            </a:r>
          </a:p>
        </p:txBody>
      </p:sp>
      <p:sp>
        <p:nvSpPr>
          <p:cNvPr id="1037" name="Date Placeholder 1036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altLang="en-US" sz="1400" dirty="0"/>
          </a:p>
        </p:txBody>
      </p:sp>
      <p:sp>
        <p:nvSpPr>
          <p:cNvPr id="1038" name="Footer Placeholder 1037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 lang="en-US" altLang="en-US" sz="1400" dirty="0"/>
          </a:p>
        </p:txBody>
      </p:sp>
      <p:sp>
        <p:nvSpPr>
          <p:cNvPr id="1039" name="Slide Number Placeholder 1038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r>
              <a:rPr lang="en-US" altLang="en-US" sz="1400" dirty="0"/>
              <a:t>*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3"/>
          <p:cNvSpPr>
            <a:spLocks/>
          </p:cNvSpPr>
          <p:nvPr/>
        </p:nvSpPr>
        <p:spPr>
          <a:xfrm>
            <a:off x="8809038" y="0"/>
            <a:ext cx="334962" cy="6858000"/>
          </a:xfrm>
          <a:prstGeom prst="rect">
            <a:avLst/>
          </a:prstGeom>
          <a:gradFill>
            <a:gsLst>
              <a:gs pos="0">
                <a:srgbClr val="000044"/>
              </a:gs>
              <a:gs pos="50000">
                <a:srgbClr val="3366FF"/>
              </a:gs>
              <a:gs pos="100000">
                <a:srgbClr val="000044"/>
              </a:gs>
            </a:gsLst>
            <a:lin ang="10800000" scaled="1"/>
          </a:gradFill>
          <a:ln>
            <a:noFill/>
          </a:ln>
        </p:spPr>
        <p:txBody>
          <a:bodyPr wrap="none" anchor="ctr"/>
          <a:lstStyle/>
          <a:p>
            <a:endParaRPr dirty="0"/>
          </a:p>
        </p:txBody>
      </p:sp>
      <p:sp>
        <p:nvSpPr>
          <p:cNvPr id="3075" name="Freeform 3074"/>
          <p:cNvSpPr>
            <a:spLocks/>
          </p:cNvSpPr>
          <p:nvPr/>
        </p:nvSpPr>
        <p:spPr>
          <a:xfrm>
            <a:off x="-9525" y="4489450"/>
            <a:ext cx="5754688" cy="2368550"/>
          </a:xfrm>
          <a:custGeom>
            <a:avLst/>
            <a:gdLst/>
            <a:ahLst/>
            <a:cxnLst/>
            <a:rect l="l" t="t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>
            <a:gsLst>
              <a:gs pos="0">
                <a:srgbClr val="000000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5400000" scaled="1"/>
          </a:gradFill>
          <a:ln>
            <a:noFill/>
          </a:ln>
        </p:spPr>
      </p:sp>
      <p:sp>
        <p:nvSpPr>
          <p:cNvPr id="3076" name="Freeform 3075"/>
          <p:cNvSpPr>
            <a:spLocks/>
          </p:cNvSpPr>
          <p:nvPr/>
        </p:nvSpPr>
        <p:spPr>
          <a:xfrm>
            <a:off x="0" y="3817938"/>
            <a:ext cx="8164513" cy="3019425"/>
          </a:xfrm>
          <a:custGeom>
            <a:avLst/>
            <a:gdLst/>
            <a:ahLst/>
            <a:cxnLst/>
            <a:rect l="l" t="t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3077" name="Freeform 3076"/>
          <p:cNvSpPr>
            <a:spLocks/>
          </p:cNvSpPr>
          <p:nvPr/>
        </p:nvSpPr>
        <p:spPr>
          <a:xfrm>
            <a:off x="0" y="3146425"/>
            <a:ext cx="9144000" cy="3690938"/>
          </a:xfrm>
          <a:custGeom>
            <a:avLst/>
            <a:gdLst/>
            <a:ahLst/>
            <a:cxnLst/>
            <a:rect l="l" t="t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3078" name="Freeform 3077"/>
          <p:cNvSpPr>
            <a:spLocks/>
          </p:cNvSpPr>
          <p:nvPr/>
        </p:nvSpPr>
        <p:spPr>
          <a:xfrm>
            <a:off x="0" y="2460625"/>
            <a:ext cx="9144000" cy="2497138"/>
          </a:xfrm>
          <a:custGeom>
            <a:avLst/>
            <a:gdLst/>
            <a:ahLst/>
            <a:cxnLst/>
            <a:rect l="l" t="t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3079" name="Freeform 3078"/>
          <p:cNvSpPr>
            <a:spLocks/>
          </p:cNvSpPr>
          <p:nvPr/>
        </p:nvSpPr>
        <p:spPr>
          <a:xfrm>
            <a:off x="0" y="1793875"/>
            <a:ext cx="9144000" cy="1539875"/>
          </a:xfrm>
          <a:custGeom>
            <a:avLst/>
            <a:gdLst/>
            <a:ahLst/>
            <a:cxnLst/>
            <a:rect l="l" t="t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3080" name="Freeform 3079"/>
          <p:cNvSpPr>
            <a:spLocks/>
          </p:cNvSpPr>
          <p:nvPr/>
        </p:nvSpPr>
        <p:spPr>
          <a:xfrm>
            <a:off x="0" y="-20637"/>
            <a:ext cx="9144000" cy="1682750"/>
          </a:xfrm>
          <a:custGeom>
            <a:avLst/>
            <a:gdLst/>
            <a:ahLst/>
            <a:cxnLst/>
            <a:rect l="l" t="t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3081" name="Freeform 3080"/>
          <p:cNvSpPr>
            <a:spLocks/>
          </p:cNvSpPr>
          <p:nvPr/>
        </p:nvSpPr>
        <p:spPr>
          <a:xfrm>
            <a:off x="0" y="-20637"/>
            <a:ext cx="8388350" cy="1068387"/>
          </a:xfrm>
          <a:custGeom>
            <a:avLst/>
            <a:gdLst/>
            <a:ahLst/>
            <a:cxnLst/>
            <a:rect l="l" t="t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3082" name="Freeform 3081"/>
          <p:cNvSpPr>
            <a:spLocks/>
          </p:cNvSpPr>
          <p:nvPr/>
        </p:nvSpPr>
        <p:spPr>
          <a:xfrm>
            <a:off x="0" y="-20637"/>
            <a:ext cx="4578350" cy="454025"/>
          </a:xfrm>
          <a:custGeom>
            <a:avLst/>
            <a:gdLst/>
            <a:ahLst/>
            <a:cxnLst/>
            <a:rect l="l" t="t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3083" name="Rounded Rectangle 3082"/>
          <p:cNvSpPr>
            <a:spLocks/>
          </p:cNvSpPr>
          <p:nvPr/>
        </p:nvSpPr>
        <p:spPr>
          <a:xfrm>
            <a:off x="304800" y="328613"/>
            <a:ext cx="8532812" cy="6197600"/>
          </a:xfrm>
          <a:prstGeom prst="roundRect">
            <a:avLst>
              <a:gd name="adj" fmla="val 2078"/>
            </a:avLst>
          </a:prstGeom>
          <a:gradFill rotWithShape="1">
            <a:gsLst>
              <a:gs pos="0">
                <a:srgbClr val="FFFFFF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</a:ln>
        </p:spPr>
        <p:txBody>
          <a:bodyPr anchor="ctr"/>
          <a:lstStyle/>
          <a:p>
            <a:pPr algn="ctr"/>
            <a:endParaRPr lang="en-US" altLang="en-US" dirty="0">
              <a:solidFill>
                <a:srgbClr val="FFFFFF"/>
              </a:solidFill>
              <a:latin typeface="Verdana" charset="0"/>
            </a:endParaRPr>
          </a:p>
        </p:txBody>
      </p:sp>
      <p:grpSp>
        <p:nvGrpSpPr>
          <p:cNvPr id="3084" name="Group 3083"/>
          <p:cNvGrpSpPr>
            <a:grpSpLocks/>
          </p:cNvGrpSpPr>
          <p:nvPr/>
        </p:nvGrpSpPr>
        <p:grpSpPr>
          <a:xfrm>
            <a:off x="420688" y="433388"/>
            <a:ext cx="8302624" cy="3108325"/>
            <a:chOff x="265" y="273"/>
            <a:chExt cx="5230" cy="1958"/>
          </a:xfrm>
        </p:grpSpPr>
        <p:pic>
          <p:nvPicPr>
            <p:cNvPr id="3090" name="Picture 3089"/>
            <p:cNvPicPr>
              <a:picLocks/>
            </p:cNvPicPr>
            <p:nvPr/>
          </p:nvPicPr>
          <p:blipFill>
            <a:blip r:embed="rId3">
              <a:extLst/>
            </a:blip>
            <a:srcRect/>
            <a:stretch>
              <a:fillRect/>
            </a:stretch>
          </p:blipFill>
          <p:spPr>
            <a:xfrm>
              <a:off x="265" y="273"/>
              <a:ext cx="5230" cy="195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91" name="Rectangle 3090"/>
            <p:cNvSpPr>
              <a:spLocks/>
            </p:cNvSpPr>
            <p:nvPr/>
          </p:nvSpPr>
          <p:spPr>
            <a:xfrm>
              <a:off x="290" y="300"/>
              <a:ext cx="5180" cy="1906"/>
            </a:xfrm>
            <a:prstGeom prst="rect">
              <a:avLst/>
            </a:prstGeom>
            <a:noFill/>
            <a:ln>
              <a:noFill/>
            </a:ln>
          </p:spPr>
          <p:txBody>
            <a:bodyPr anchor="ctr"/>
            <a:lstStyle/>
            <a:p>
              <a:pPr algn="ctr"/>
              <a:endParaRPr lang="en-US" altLang="en-US" dirty="0">
                <a:solidFill>
                  <a:srgbClr val="FFFFFF"/>
                </a:solidFill>
                <a:latin typeface="Verdana" charset="0"/>
              </a:endParaRPr>
            </a:p>
          </p:txBody>
        </p:sp>
      </p:grpSp>
      <p:sp>
        <p:nvSpPr>
          <p:cNvPr id="3085" name="Title Placeholder 308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3086" name="Text Placeholder 3085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r>
              <a:rPr lang="en-US" altLang="en-US" dirty="0"/>
              <a:t>Click to edit Master text styles</a:t>
            </a:r>
          </a:p>
          <a:p>
            <a:r>
              <a:rPr lang="en-US" altLang="en-US" dirty="0"/>
              <a:t>Second level</a:t>
            </a:r>
          </a:p>
          <a:p>
            <a:r>
              <a:rPr lang="en-US" altLang="en-US" dirty="0"/>
              <a:t>Third level</a:t>
            </a:r>
          </a:p>
          <a:p>
            <a:r>
              <a:rPr lang="en-US" altLang="en-US" dirty="0"/>
              <a:t>Fourth level</a:t>
            </a:r>
          </a:p>
          <a:p>
            <a:r>
              <a:rPr lang="en-US" altLang="en-US" dirty="0"/>
              <a:t>Fifth level</a:t>
            </a:r>
          </a:p>
        </p:txBody>
      </p:sp>
      <p:sp>
        <p:nvSpPr>
          <p:cNvPr id="3087" name="Date Placeholder 3086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/>
            <a:endParaRPr lang="en-US" altLang="en-US" sz="1000" dirty="0">
              <a:solidFill>
                <a:srgbClr val="A7A399"/>
              </a:solidFill>
            </a:endParaRPr>
          </a:p>
        </p:txBody>
      </p:sp>
      <p:sp>
        <p:nvSpPr>
          <p:cNvPr id="3088" name="Footer Placeholder 308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ctr"/>
            <a:endParaRPr lang="en-US" altLang="en-US" sz="1000" dirty="0">
              <a:solidFill>
                <a:srgbClr val="A7A399"/>
              </a:solidFill>
            </a:endParaRPr>
          </a:p>
        </p:txBody>
      </p:sp>
      <p:sp>
        <p:nvSpPr>
          <p:cNvPr id="3089" name="Slide Number Placeholder 3088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199" cy="365125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/>
            <a:r>
              <a:rPr lang="en-US" altLang="en-US" sz="1000" dirty="0">
                <a:solidFill>
                  <a:srgbClr val="A7A399"/>
                </a:solidFill>
              </a:rPr>
              <a:t>*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00" r:id="rId1"/>
  </p:sldLayoutIdLst>
  <p:txStyles>
    <p:titleStyle>
      <a:lvl1pPr marL="0" indent="0" algn="ctr" rtl="0" eaLnBrk="0" fontAlgn="base" hangingPunct="0">
        <a:lnSpc>
          <a:spcPct val="100000"/>
        </a:lnSpc>
        <a:spcBef>
          <a:spcPct val="0"/>
        </a:spcBef>
        <a:spcAft>
          <a:spcPct val="0"/>
        </a:spcAft>
        <a:buNone/>
        <a:defRPr sz="4400">
          <a:solidFill>
            <a:srgbClr val="FFCC66"/>
          </a:solidFill>
          <a:latin typeface="Times New Roman" charset="0"/>
        </a:defRPr>
      </a:lvl1pPr>
    </p:titleStyle>
    <p:bodyStyle>
      <a:lvl1pPr marL="342900" indent="-3429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>
          <a:solidFill>
            <a:srgbClr val="FFFFFF"/>
          </a:solidFill>
          <a:latin typeface="Times New Roman" charset="0"/>
        </a:defRPr>
      </a:lvl1pPr>
      <a:lvl2pPr marL="742950" indent="-28575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Times New Roman" charset="0"/>
        </a:defRPr>
      </a:lvl2pPr>
      <a:lvl3pPr marL="11430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Times New Roman" charset="0"/>
        </a:defRPr>
      </a:lvl3pPr>
      <a:lvl4pPr marL="16002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Times New Roman" charset="0"/>
        </a:defRPr>
      </a:lvl4pPr>
      <a:lvl5pPr marL="20574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Times New Roman" charset="0"/>
        </a:defRPr>
      </a:lvl5pPr>
    </p:bodyStyle>
    <p:otherStyle>
      <a:lvl1pPr marL="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FFFFFF"/>
          </a:solidFill>
          <a:latin typeface="Times New Roman" charset="0"/>
        </a:defRPr>
      </a:lvl1pPr>
      <a:lvl2pPr marL="4572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FFFFFF"/>
          </a:solidFill>
          <a:latin typeface="Times New Roman" charset="0"/>
        </a:defRPr>
      </a:lvl2pPr>
      <a:lvl3pPr marL="9144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FFFFFF"/>
          </a:solidFill>
          <a:latin typeface="Times New Roman" charset="0"/>
        </a:defRPr>
      </a:lvl3pPr>
      <a:lvl4pPr marL="13716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FFFFFF"/>
          </a:solidFill>
          <a:latin typeface="Times New Roman" charset="0"/>
        </a:defRPr>
      </a:lvl4pPr>
      <a:lvl5pPr marL="18288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FFFFFF"/>
          </a:solidFill>
          <a:latin typeface="Times New Roman" charset="0"/>
        </a:defRPr>
      </a:lvl5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100000">
              <a:srgbClr val="000066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049"/>
          <p:cNvSpPr>
            <a:spLocks/>
          </p:cNvSpPr>
          <p:nvPr/>
        </p:nvSpPr>
        <p:spPr>
          <a:xfrm>
            <a:off x="8809038" y="0"/>
            <a:ext cx="334962" cy="6858000"/>
          </a:xfrm>
          <a:prstGeom prst="rect">
            <a:avLst/>
          </a:prstGeom>
          <a:gradFill>
            <a:gsLst>
              <a:gs pos="0">
                <a:srgbClr val="000044"/>
              </a:gs>
              <a:gs pos="50000">
                <a:srgbClr val="3366FF"/>
              </a:gs>
              <a:gs pos="100000">
                <a:srgbClr val="000044"/>
              </a:gs>
            </a:gsLst>
            <a:lin ang="10800000" scaled="1"/>
          </a:gradFill>
          <a:ln>
            <a:noFill/>
          </a:ln>
        </p:spPr>
        <p:txBody>
          <a:bodyPr wrap="none" anchor="ctr"/>
          <a:lstStyle/>
          <a:p>
            <a:endParaRPr dirty="0"/>
          </a:p>
        </p:txBody>
      </p:sp>
      <p:sp>
        <p:nvSpPr>
          <p:cNvPr id="2051" name="Freeform 2050"/>
          <p:cNvSpPr>
            <a:spLocks/>
          </p:cNvSpPr>
          <p:nvPr/>
        </p:nvSpPr>
        <p:spPr>
          <a:xfrm>
            <a:off x="-9525" y="4489450"/>
            <a:ext cx="5754688" cy="2368550"/>
          </a:xfrm>
          <a:custGeom>
            <a:avLst/>
            <a:gdLst/>
            <a:ahLst/>
            <a:cxnLst/>
            <a:rect l="l" t="t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>
            <a:gsLst>
              <a:gs pos="0">
                <a:srgbClr val="000000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5400000" scaled="1"/>
          </a:gradFill>
          <a:ln>
            <a:noFill/>
          </a:ln>
        </p:spPr>
      </p:sp>
      <p:sp>
        <p:nvSpPr>
          <p:cNvPr id="2052" name="Freeform 2051"/>
          <p:cNvSpPr>
            <a:spLocks/>
          </p:cNvSpPr>
          <p:nvPr/>
        </p:nvSpPr>
        <p:spPr>
          <a:xfrm>
            <a:off x="0" y="3817938"/>
            <a:ext cx="8164513" cy="3019425"/>
          </a:xfrm>
          <a:custGeom>
            <a:avLst/>
            <a:gdLst/>
            <a:ahLst/>
            <a:cxnLst/>
            <a:rect l="l" t="t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2053" name="Freeform 2052"/>
          <p:cNvSpPr>
            <a:spLocks/>
          </p:cNvSpPr>
          <p:nvPr/>
        </p:nvSpPr>
        <p:spPr>
          <a:xfrm>
            <a:off x="0" y="3146425"/>
            <a:ext cx="9144000" cy="3690938"/>
          </a:xfrm>
          <a:custGeom>
            <a:avLst/>
            <a:gdLst/>
            <a:ahLst/>
            <a:cxnLst/>
            <a:rect l="l" t="t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2054" name="Freeform 2053"/>
          <p:cNvSpPr>
            <a:spLocks/>
          </p:cNvSpPr>
          <p:nvPr/>
        </p:nvSpPr>
        <p:spPr>
          <a:xfrm>
            <a:off x="0" y="2460625"/>
            <a:ext cx="9144000" cy="2497138"/>
          </a:xfrm>
          <a:custGeom>
            <a:avLst/>
            <a:gdLst/>
            <a:ahLst/>
            <a:cxnLst/>
            <a:rect l="l" t="t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2055" name="Freeform 2054"/>
          <p:cNvSpPr>
            <a:spLocks/>
          </p:cNvSpPr>
          <p:nvPr/>
        </p:nvSpPr>
        <p:spPr>
          <a:xfrm>
            <a:off x="0" y="1793875"/>
            <a:ext cx="9144000" cy="1539875"/>
          </a:xfrm>
          <a:custGeom>
            <a:avLst/>
            <a:gdLst/>
            <a:ahLst/>
            <a:cxnLst/>
            <a:rect l="l" t="t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2056" name="Freeform 2055"/>
          <p:cNvSpPr>
            <a:spLocks/>
          </p:cNvSpPr>
          <p:nvPr/>
        </p:nvSpPr>
        <p:spPr>
          <a:xfrm>
            <a:off x="0" y="-20637"/>
            <a:ext cx="9144000" cy="1682750"/>
          </a:xfrm>
          <a:custGeom>
            <a:avLst/>
            <a:gdLst/>
            <a:ahLst/>
            <a:cxnLst/>
            <a:rect l="l" t="t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2057" name="Freeform 2056"/>
          <p:cNvSpPr>
            <a:spLocks/>
          </p:cNvSpPr>
          <p:nvPr/>
        </p:nvSpPr>
        <p:spPr>
          <a:xfrm>
            <a:off x="0" y="-20637"/>
            <a:ext cx="8388350" cy="1068387"/>
          </a:xfrm>
          <a:custGeom>
            <a:avLst/>
            <a:gdLst/>
            <a:ahLst/>
            <a:cxnLst/>
            <a:rect l="l" t="t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2058" name="Freeform 2057"/>
          <p:cNvSpPr>
            <a:spLocks/>
          </p:cNvSpPr>
          <p:nvPr/>
        </p:nvSpPr>
        <p:spPr>
          <a:xfrm>
            <a:off x="0" y="-20637"/>
            <a:ext cx="4578350" cy="454025"/>
          </a:xfrm>
          <a:custGeom>
            <a:avLst/>
            <a:gdLst/>
            <a:ahLst/>
            <a:cxnLst/>
            <a:rect l="l" t="t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2059" name="Title Placeholder 205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2060" name="Text Placeholder 2059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r>
              <a:rPr lang="en-US" altLang="en-US" dirty="0"/>
              <a:t>Click to edit Master text styles</a:t>
            </a:r>
          </a:p>
          <a:p>
            <a:r>
              <a:rPr lang="en-US" altLang="en-US" dirty="0"/>
              <a:t>Second level</a:t>
            </a:r>
          </a:p>
          <a:p>
            <a:r>
              <a:rPr lang="en-US" altLang="en-US" dirty="0"/>
              <a:t>Third level</a:t>
            </a:r>
          </a:p>
          <a:p>
            <a:r>
              <a:rPr lang="en-US" altLang="en-US" dirty="0"/>
              <a:t>Fourth level</a:t>
            </a:r>
          </a:p>
          <a:p>
            <a:r>
              <a:rPr lang="en-US" altLang="en-US" dirty="0"/>
              <a:t>Fifth level</a:t>
            </a:r>
          </a:p>
        </p:txBody>
      </p:sp>
      <p:sp>
        <p:nvSpPr>
          <p:cNvPr id="2061" name="Date Placeholder 2060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altLang="en-US" sz="1400" dirty="0"/>
          </a:p>
        </p:txBody>
      </p:sp>
      <p:sp>
        <p:nvSpPr>
          <p:cNvPr id="2062" name="Footer Placeholder 2061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 lang="en-US" altLang="en-US" sz="1400" dirty="0"/>
          </a:p>
        </p:txBody>
      </p:sp>
      <p:sp>
        <p:nvSpPr>
          <p:cNvPr id="2063" name="Slide Number Placeholder 2062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r>
              <a:rPr lang="en-US" altLang="en-US" sz="1400" dirty="0"/>
              <a:t>*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01" r:id="rId1"/>
  </p:sldLayoutIdLst>
  <p:txStyles>
    <p:titleStyle>
      <a:lvl1pPr marL="0" indent="0" algn="ctr" rtl="0" eaLnBrk="0" fontAlgn="base" hangingPunct="0">
        <a:lnSpc>
          <a:spcPct val="100000"/>
        </a:lnSpc>
        <a:spcBef>
          <a:spcPct val="0"/>
        </a:spcBef>
        <a:spcAft>
          <a:spcPct val="0"/>
        </a:spcAft>
        <a:buNone/>
        <a:defRPr sz="4400">
          <a:solidFill>
            <a:srgbClr val="FFCC66"/>
          </a:solidFill>
          <a:latin typeface="Times New Roman" charset="0"/>
        </a:defRPr>
      </a:lvl1pPr>
    </p:titleStyle>
    <p:bodyStyle>
      <a:lvl1pPr marL="342900" indent="-3429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>
          <a:solidFill>
            <a:srgbClr val="FFFFFF"/>
          </a:solidFill>
          <a:latin typeface="Times New Roman" charset="0"/>
        </a:defRPr>
      </a:lvl1pPr>
      <a:lvl2pPr marL="742950" indent="-28575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Times New Roman" charset="0"/>
        </a:defRPr>
      </a:lvl2pPr>
      <a:lvl3pPr marL="11430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Times New Roman" charset="0"/>
        </a:defRPr>
      </a:lvl3pPr>
      <a:lvl4pPr marL="16002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Times New Roman" charset="0"/>
        </a:defRPr>
      </a:lvl4pPr>
      <a:lvl5pPr marL="20574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Times New Roman" charset="0"/>
        </a:defRPr>
      </a:lvl5pPr>
    </p:bodyStyle>
    <p:otherStyle>
      <a:lvl1pPr marL="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FFFFFF"/>
          </a:solidFill>
          <a:latin typeface="Times New Roman" charset="0"/>
        </a:defRPr>
      </a:lvl1pPr>
      <a:lvl2pPr marL="4572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FFFFFF"/>
          </a:solidFill>
          <a:latin typeface="Times New Roman" charset="0"/>
        </a:defRPr>
      </a:lvl2pPr>
      <a:lvl3pPr marL="9144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FFFFFF"/>
          </a:solidFill>
          <a:latin typeface="Times New Roman" charset="0"/>
        </a:defRPr>
      </a:lvl3pPr>
      <a:lvl4pPr marL="13716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FFFFFF"/>
          </a:solidFill>
          <a:latin typeface="Times New Roman" charset="0"/>
        </a:defRPr>
      </a:lvl4pPr>
      <a:lvl5pPr marL="18288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FFFFFF"/>
          </a:solidFill>
          <a:latin typeface="Times New Roman" charset="0"/>
        </a:defRPr>
      </a:lvl5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100000">
              <a:srgbClr val="000066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5"/>
          <p:cNvSpPr>
            <a:spLocks/>
          </p:cNvSpPr>
          <p:nvPr/>
        </p:nvSpPr>
        <p:spPr>
          <a:xfrm>
            <a:off x="8809038" y="0"/>
            <a:ext cx="334962" cy="6858000"/>
          </a:xfrm>
          <a:prstGeom prst="rect">
            <a:avLst/>
          </a:prstGeom>
          <a:gradFill>
            <a:gsLst>
              <a:gs pos="0">
                <a:srgbClr val="000044"/>
              </a:gs>
              <a:gs pos="50000">
                <a:srgbClr val="3366FF"/>
              </a:gs>
              <a:gs pos="100000">
                <a:srgbClr val="000044"/>
              </a:gs>
            </a:gsLst>
            <a:lin ang="10800000" scaled="1"/>
          </a:gradFill>
          <a:ln>
            <a:noFill/>
          </a:ln>
        </p:spPr>
        <p:txBody>
          <a:bodyPr wrap="none" anchor="ctr"/>
          <a:lstStyle/>
          <a:p>
            <a:endParaRPr dirty="0"/>
          </a:p>
        </p:txBody>
      </p:sp>
      <p:sp>
        <p:nvSpPr>
          <p:cNvPr id="1027" name="Freeform 1026"/>
          <p:cNvSpPr>
            <a:spLocks/>
          </p:cNvSpPr>
          <p:nvPr/>
        </p:nvSpPr>
        <p:spPr>
          <a:xfrm>
            <a:off x="-9525" y="4489450"/>
            <a:ext cx="5754688" cy="2368550"/>
          </a:xfrm>
          <a:custGeom>
            <a:avLst/>
            <a:gdLst/>
            <a:ahLst/>
            <a:cxnLst/>
            <a:rect l="l" t="t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>
            <a:gsLst>
              <a:gs pos="0">
                <a:srgbClr val="000000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5400000" scaled="1"/>
          </a:gradFill>
          <a:ln>
            <a:noFill/>
          </a:ln>
        </p:spPr>
      </p:sp>
      <p:sp>
        <p:nvSpPr>
          <p:cNvPr id="1028" name="Freeform 1027"/>
          <p:cNvSpPr>
            <a:spLocks/>
          </p:cNvSpPr>
          <p:nvPr/>
        </p:nvSpPr>
        <p:spPr>
          <a:xfrm>
            <a:off x="0" y="3817938"/>
            <a:ext cx="8164513" cy="3019425"/>
          </a:xfrm>
          <a:custGeom>
            <a:avLst/>
            <a:gdLst/>
            <a:ahLst/>
            <a:cxnLst/>
            <a:rect l="l" t="t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1029" name="Freeform 1028"/>
          <p:cNvSpPr>
            <a:spLocks/>
          </p:cNvSpPr>
          <p:nvPr/>
        </p:nvSpPr>
        <p:spPr>
          <a:xfrm>
            <a:off x="0" y="3146425"/>
            <a:ext cx="9144000" cy="3690938"/>
          </a:xfrm>
          <a:custGeom>
            <a:avLst/>
            <a:gdLst/>
            <a:ahLst/>
            <a:cxnLst/>
            <a:rect l="l" t="t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1030" name="Freeform 1029"/>
          <p:cNvSpPr>
            <a:spLocks/>
          </p:cNvSpPr>
          <p:nvPr/>
        </p:nvSpPr>
        <p:spPr>
          <a:xfrm>
            <a:off x="0" y="2460625"/>
            <a:ext cx="9144000" cy="2497138"/>
          </a:xfrm>
          <a:custGeom>
            <a:avLst/>
            <a:gdLst/>
            <a:ahLst/>
            <a:cxnLst/>
            <a:rect l="l" t="t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1031" name="Freeform 1030"/>
          <p:cNvSpPr>
            <a:spLocks/>
          </p:cNvSpPr>
          <p:nvPr/>
        </p:nvSpPr>
        <p:spPr>
          <a:xfrm>
            <a:off x="0" y="1793875"/>
            <a:ext cx="9144000" cy="1539875"/>
          </a:xfrm>
          <a:custGeom>
            <a:avLst/>
            <a:gdLst/>
            <a:ahLst/>
            <a:cxnLst/>
            <a:rect l="l" t="t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1032" name="Freeform 1031"/>
          <p:cNvSpPr>
            <a:spLocks/>
          </p:cNvSpPr>
          <p:nvPr/>
        </p:nvSpPr>
        <p:spPr>
          <a:xfrm>
            <a:off x="0" y="-20637"/>
            <a:ext cx="9144000" cy="1682750"/>
          </a:xfrm>
          <a:custGeom>
            <a:avLst/>
            <a:gdLst/>
            <a:ahLst/>
            <a:cxnLst/>
            <a:rect l="l" t="t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1033" name="Freeform 1032"/>
          <p:cNvSpPr>
            <a:spLocks/>
          </p:cNvSpPr>
          <p:nvPr/>
        </p:nvSpPr>
        <p:spPr>
          <a:xfrm>
            <a:off x="0" y="-20637"/>
            <a:ext cx="8388350" cy="1068387"/>
          </a:xfrm>
          <a:custGeom>
            <a:avLst/>
            <a:gdLst/>
            <a:ahLst/>
            <a:cxnLst/>
            <a:rect l="l" t="t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1034" name="Freeform 1033"/>
          <p:cNvSpPr>
            <a:spLocks/>
          </p:cNvSpPr>
          <p:nvPr/>
        </p:nvSpPr>
        <p:spPr>
          <a:xfrm>
            <a:off x="0" y="-20637"/>
            <a:ext cx="4578350" cy="454025"/>
          </a:xfrm>
          <a:custGeom>
            <a:avLst/>
            <a:gdLst/>
            <a:ahLst/>
            <a:cxnLst/>
            <a:rect l="l" t="t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44">
                  <a:alpha val="100000"/>
                </a:srgbClr>
              </a:gs>
              <a:gs pos="100000">
                <a:srgbClr val="000066">
                  <a:alpha val="100000"/>
                </a:srgbClr>
              </a:gs>
            </a:gsLst>
            <a:lin ang="10800000" scaled="1"/>
          </a:gradFill>
          <a:ln>
            <a:noFill/>
          </a:ln>
        </p:spPr>
      </p:sp>
      <p:sp>
        <p:nvSpPr>
          <p:cNvPr id="1035" name="Title Placeholder 103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036" name="Text Placeholder 1035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r>
              <a:rPr lang="en-US" altLang="en-US" dirty="0"/>
              <a:t>Click to edit Master text styles</a:t>
            </a:r>
          </a:p>
          <a:p>
            <a:r>
              <a:rPr lang="en-US" altLang="en-US" dirty="0"/>
              <a:t>Second level</a:t>
            </a:r>
          </a:p>
          <a:p>
            <a:r>
              <a:rPr lang="en-US" altLang="en-US" dirty="0"/>
              <a:t>Third level</a:t>
            </a:r>
          </a:p>
          <a:p>
            <a:r>
              <a:rPr lang="en-US" altLang="en-US" dirty="0"/>
              <a:t>Fourth level</a:t>
            </a:r>
          </a:p>
          <a:p>
            <a:r>
              <a:rPr lang="en-US" altLang="en-US" dirty="0"/>
              <a:t>Fifth level</a:t>
            </a:r>
          </a:p>
        </p:txBody>
      </p:sp>
      <p:sp>
        <p:nvSpPr>
          <p:cNvPr id="1037" name="Date Placeholder 1036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altLang="en-US" sz="1400" dirty="0"/>
          </a:p>
        </p:txBody>
      </p:sp>
      <p:sp>
        <p:nvSpPr>
          <p:cNvPr id="1038" name="Footer Placeholder 1037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 lang="en-US" altLang="en-US" sz="1400" dirty="0"/>
          </a:p>
        </p:txBody>
      </p:sp>
      <p:sp>
        <p:nvSpPr>
          <p:cNvPr id="1039" name="Slide Number Placeholder 1038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/>
            <a:r>
              <a:rPr lang="en-US" altLang="en-US" sz="1400" dirty="0"/>
              <a:t>*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02" r:id="rId1"/>
  </p:sldLayoutIdLst>
  <p:txStyles>
    <p:titleStyle>
      <a:lvl1pPr marL="0" indent="0" algn="ctr" rtl="0" eaLnBrk="0" fontAlgn="base" hangingPunct="0">
        <a:lnSpc>
          <a:spcPct val="100000"/>
        </a:lnSpc>
        <a:spcBef>
          <a:spcPct val="0"/>
        </a:spcBef>
        <a:spcAft>
          <a:spcPct val="0"/>
        </a:spcAft>
        <a:buNone/>
        <a:defRPr sz="4400">
          <a:solidFill>
            <a:srgbClr val="FFCC66"/>
          </a:solidFill>
          <a:latin typeface="Times New Roman" charset="0"/>
        </a:defRPr>
      </a:lvl1pPr>
    </p:titleStyle>
    <p:bodyStyle>
      <a:lvl1pPr marL="342900" indent="-3429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>
          <a:solidFill>
            <a:srgbClr val="FFFFFF"/>
          </a:solidFill>
          <a:latin typeface="Times New Roman" charset="0"/>
        </a:defRPr>
      </a:lvl1pPr>
      <a:lvl2pPr marL="742950" indent="-28575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Times New Roman" charset="0"/>
        </a:defRPr>
      </a:lvl2pPr>
      <a:lvl3pPr marL="11430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Times New Roman" charset="0"/>
        </a:defRPr>
      </a:lvl3pPr>
      <a:lvl4pPr marL="16002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Times New Roman" charset="0"/>
        </a:defRPr>
      </a:lvl4pPr>
      <a:lvl5pPr marL="20574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Times New Roman" charset="0"/>
        </a:defRPr>
      </a:lvl5pPr>
    </p:bodyStyle>
    <p:otherStyle>
      <a:lvl1pPr marL="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FFFFFF"/>
          </a:solidFill>
          <a:latin typeface="Times New Roman" charset="0"/>
        </a:defRPr>
      </a:lvl1pPr>
      <a:lvl2pPr marL="4572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FFFFFF"/>
          </a:solidFill>
          <a:latin typeface="Times New Roman" charset="0"/>
        </a:defRPr>
      </a:lvl2pPr>
      <a:lvl3pPr marL="9144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FFFFFF"/>
          </a:solidFill>
          <a:latin typeface="Times New Roman" charset="0"/>
        </a:defRPr>
      </a:lvl3pPr>
      <a:lvl4pPr marL="13716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FFFFFF"/>
          </a:solidFill>
          <a:latin typeface="Times New Roman" charset="0"/>
        </a:defRPr>
      </a:lvl4pPr>
      <a:lvl5pPr marL="18288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FFFFFF"/>
          </a:solidFill>
          <a:latin typeface="Times New Roman" charset="0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121"/>
          <p:cNvSpPr>
            <a:spLocks noGrp="1"/>
          </p:cNvSpPr>
          <p:nvPr>
            <p:ph type="ctrTitle" idx="4294967295"/>
          </p:nvPr>
        </p:nvSpPr>
        <p:spPr>
          <a:xfrm>
            <a:off x="722313" y="404813"/>
            <a:ext cx="7772399" cy="1655762"/>
          </a:xfrm>
          <a:ln/>
        </p:spPr>
        <p:txBody>
          <a:bodyPr wrap="square" lIns="45720" tIns="45720" rIns="45720" bIns="45720" anchor="b" anchorCtr="0"/>
          <a:lstStyle>
            <a:lvl1pPr>
              <a:defRPr/>
            </a:lvl1pPr>
          </a:lstStyle>
          <a:p>
            <a:r>
              <a:rPr lang="en-US" altLang="en-US" sz="4500" b="1" dirty="0"/>
              <a:t>Dr Subhash Technical Campus</a:t>
            </a:r>
          </a:p>
        </p:txBody>
      </p:sp>
      <p:sp>
        <p:nvSpPr>
          <p:cNvPr id="5123" name="Subtitle 5122"/>
          <p:cNvSpPr>
            <a:spLocks noGrp="1"/>
          </p:cNvSpPr>
          <p:nvPr>
            <p:ph type="subTitle" idx="4294967295"/>
          </p:nvPr>
        </p:nvSpPr>
        <p:spPr>
          <a:xfrm>
            <a:off x="722313" y="3684588"/>
            <a:ext cx="7772399" cy="2697162"/>
          </a:xfrm>
          <a:ln/>
        </p:spPr>
        <p:txBody>
          <a:bodyPr wrap="square" lIns="182880" tIns="0" rIns="91440" bIns="45720" anchor="t" anchorCtr="0"/>
          <a:lstStyle>
            <a:lvl1pPr marL="0" algn="ctr">
              <a:buNone/>
              <a:defRPr/>
            </a:lvl1pPr>
            <a:lvl2pPr marL="457200" algn="ctr">
              <a:buNone/>
              <a:defRPr/>
            </a:lvl2pPr>
            <a:lvl3pPr marL="914400" algn="ctr">
              <a:buNone/>
              <a:defRPr/>
            </a:lvl3pPr>
            <a:lvl4pPr marL="1371600" algn="ctr">
              <a:buNone/>
              <a:defRPr/>
            </a:lvl4pPr>
            <a:lvl5pPr marL="1828800" algn="ctr">
              <a:buNone/>
              <a:defRPr/>
            </a:lvl5pPr>
          </a:lstStyle>
          <a:p>
            <a:pPr algn="l">
              <a:spcBef>
                <a:spcPct val="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Group  :- 1 to 8  (Mech. 1)</a:t>
            </a:r>
          </a:p>
          <a:p>
            <a:pPr algn="l">
              <a:spcBef>
                <a:spcPct val="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Topic    :- Hydal Power</a:t>
            </a:r>
          </a:p>
          <a:p>
            <a:pPr algn="l">
              <a:spcBef>
                <a:spcPct val="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Guided By  :</a:t>
            </a:r>
            <a:r>
              <a:rPr sz="2000" dirty="0">
                <a:solidFill>
                  <a:srgbClr val="000000"/>
                </a:solidFill>
              </a:rPr>
              <a:t>-Prof. Ankit Sata</a:t>
            </a:r>
          </a:p>
          <a:p>
            <a:pPr algn="l">
              <a:spcBef>
                <a:spcPct val="0"/>
              </a:spcBef>
            </a:pPr>
            <a:endParaRPr/>
          </a:p>
          <a:p>
            <a:pPr algn="l">
              <a:spcBef>
                <a:spcPct val="0"/>
              </a:spcBef>
            </a:pPr>
            <a:endParaRPr/>
          </a:p>
          <a:p>
            <a:pPr algn="l">
              <a:spcBef>
                <a:spcPct val="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5124" name="Picture 5123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6516688" y="4724400"/>
            <a:ext cx="2317750" cy="173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4337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143000"/>
          </a:xfrm>
          <a:ln/>
        </p:spPr>
        <p:txBody>
          <a:bodyPr wrap="square" lIns="91440" tIns="45720" rIns="91440" bIns="45720" anchor="ctr"/>
          <a:lstStyle/>
          <a:p>
            <a:endParaRPr dirty="0"/>
          </a:p>
        </p:txBody>
      </p:sp>
      <p:sp>
        <p:nvSpPr>
          <p:cNvPr id="14339" name="Text Placeholder 14338"/>
          <p:cNvSpPr>
            <a:spLocks noGrp="1"/>
          </p:cNvSpPr>
          <p:nvPr>
            <p:ph type="body" idx="4294967295"/>
          </p:nvPr>
        </p:nvSpPr>
        <p:spPr>
          <a:xfrm>
            <a:off x="609600" y="5410200"/>
            <a:ext cx="7772400" cy="1447800"/>
          </a:xfrm>
          <a:ln/>
        </p:spPr>
        <p:txBody>
          <a:bodyPr wrap="square" lIns="91440" tIns="45720" rIns="91440" bIns="45720" anchor="t" anchorCtr="0"/>
          <a:lstStyle/>
          <a:p>
            <a:pPr>
              <a:lnSpc>
                <a:spcPct val="90000"/>
              </a:lnSpc>
            </a:pPr>
            <a:r>
              <a:rPr sz="2800" dirty="0"/>
              <a:t>The largest Hydroelectric Power Plant in the world</a:t>
            </a:r>
          </a:p>
          <a:p>
            <a:pPr>
              <a:lnSpc>
                <a:spcPct val="90000"/>
              </a:lnSpc>
            </a:pPr>
            <a:r>
              <a:rPr sz="2800" dirty="0"/>
              <a:t>The Yangst River in China</a:t>
            </a:r>
          </a:p>
        </p:txBody>
      </p:sp>
      <p:pic>
        <p:nvPicPr>
          <p:cNvPr id="14340" name="Picture 14339"/>
          <p:cNvPicPr>
            <a:picLocks noChangeAspect="1"/>
          </p:cNvPicPr>
          <p:nvPr/>
        </p:nvPicPr>
        <p:blipFill>
          <a:blip r:embed="rId2">
            <a:extLst/>
          </a:blip>
          <a:srcRect b="38598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536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1430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How useful is it?</a:t>
            </a:r>
          </a:p>
        </p:txBody>
      </p:sp>
      <p:sp>
        <p:nvSpPr>
          <p:cNvPr id="15363" name="Text Placeholder 15362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sz="2800" i="1" dirty="0"/>
              <a:t>Moderate to high net useful energy yield</a:t>
            </a:r>
            <a:r>
              <a:rPr lang="en-US" altLang="en-US" sz="2800" dirty="0"/>
              <a:t> </a:t>
            </a:r>
          </a:p>
          <a:p>
            <a:r>
              <a:rPr lang="en-US" altLang="en-US" sz="2800" dirty="0"/>
              <a:t> fairly low operating and maintenance costs</a:t>
            </a:r>
          </a:p>
          <a:p>
            <a:r>
              <a:rPr lang="en-US" altLang="en-US" sz="2800" i="1" dirty="0"/>
              <a:t>low pollution</a:t>
            </a:r>
          </a:p>
          <a:p>
            <a:r>
              <a:rPr lang="en-US" altLang="en-US" sz="2800" i="1" dirty="0"/>
              <a:t>rarely shut down</a:t>
            </a:r>
          </a:p>
          <a:p>
            <a:r>
              <a:rPr lang="en-US" altLang="en-US" sz="2800" i="1" dirty="0"/>
              <a:t>help control flooding</a:t>
            </a:r>
          </a:p>
          <a:p>
            <a:r>
              <a:rPr lang="en-US" altLang="en-US" sz="2800" dirty="0"/>
              <a:t>supply a regulated flow of irrigation water to lowlands below the dam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6385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1430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Compared to Others</a:t>
            </a:r>
          </a:p>
        </p:txBody>
      </p:sp>
      <p:sp>
        <p:nvSpPr>
          <p:cNvPr id="16387" name="Text Placeholder 16386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dirty="0"/>
              <a:t>Has moderate to high net useful energy</a:t>
            </a:r>
          </a:p>
          <a:p>
            <a:r>
              <a:rPr lang="en-US" altLang="en-US" dirty="0"/>
              <a:t>Solar energy and hydroelectric are the highest producers of energy besides nonrenewable resources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7409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1430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Drawbacks</a:t>
            </a:r>
          </a:p>
        </p:txBody>
      </p:sp>
      <p:sp>
        <p:nvSpPr>
          <p:cNvPr id="17411" name="Text Placeholder 17410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sz="2800" b="1" i="1" dirty="0">
                <a:solidFill>
                  <a:srgbClr val="FFFF00"/>
                </a:solidFill>
              </a:rPr>
              <a:t>Flood vast areas</a:t>
            </a:r>
          </a:p>
          <a:p>
            <a:r>
              <a:rPr lang="en-US" altLang="en-US" sz="2800" b="1" i="1" dirty="0">
                <a:solidFill>
                  <a:srgbClr val="FFFF00"/>
                </a:solidFill>
              </a:rPr>
              <a:t>destroys wildlife habitats</a:t>
            </a:r>
            <a:r>
              <a:rPr lang="en-US" altLang="en-US" sz="2800" dirty="0"/>
              <a:t> </a:t>
            </a:r>
          </a:p>
          <a:p>
            <a:r>
              <a:rPr lang="en-US" altLang="en-US" sz="2800" dirty="0"/>
              <a:t>uproots people</a:t>
            </a:r>
          </a:p>
          <a:p>
            <a:r>
              <a:rPr lang="en-US" altLang="en-US" sz="2800" b="1" i="1" dirty="0">
                <a:solidFill>
                  <a:srgbClr val="FFFF00"/>
                </a:solidFill>
              </a:rPr>
              <a:t>keeps nutrients from being sent downstream</a:t>
            </a:r>
          </a:p>
          <a:p>
            <a:r>
              <a:rPr lang="en-US" altLang="en-US" sz="2800" b="1" dirty="0">
                <a:solidFill>
                  <a:srgbClr val="FFFF00"/>
                </a:solidFill>
              </a:rPr>
              <a:t>decreases fish harvests below the dam</a:t>
            </a:r>
          </a:p>
          <a:p>
            <a:r>
              <a:rPr lang="en-US" altLang="en-US" sz="2800" dirty="0"/>
              <a:t>keep fish from migrating upstream</a:t>
            </a:r>
          </a:p>
          <a:p>
            <a:r>
              <a:rPr lang="en-US" altLang="en-US" sz="2800" dirty="0"/>
              <a:t>kills large numbers of fish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8433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143000"/>
          </a:xfrm>
          <a:ln/>
        </p:spPr>
        <p:txBody>
          <a:bodyPr wrap="square" lIns="91440" tIns="45720" rIns="91440" bIns="45720" anchor="ctr"/>
          <a:lstStyle/>
          <a:p>
            <a:endParaRPr dirty="0"/>
          </a:p>
        </p:txBody>
      </p:sp>
      <p:sp>
        <p:nvSpPr>
          <p:cNvPr id="18435" name="Text Placeholder 18434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endParaRPr dirty="0"/>
          </a:p>
        </p:txBody>
      </p:sp>
      <p:pic>
        <p:nvPicPr>
          <p:cNvPr id="18436" name="Picture 18435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0" y="0"/>
            <a:ext cx="9144000" cy="6805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9457"/>
          <p:cNvSpPr>
            <a:spLocks noGrp="1"/>
          </p:cNvSpPr>
          <p:nvPr>
            <p:ph type="body" sz="half" idx="4294967295"/>
          </p:nvPr>
        </p:nvSpPr>
        <p:spPr>
          <a:xfrm>
            <a:off x="685800" y="1981200"/>
            <a:ext cx="3810000" cy="4114800"/>
          </a:xfrm>
          <a:ln/>
        </p:spPr>
        <p:txBody>
          <a:bodyPr wrap="square" lIns="91440" tIns="45720" rIns="91440" bIns="45720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endParaRPr dirty="0"/>
          </a:p>
        </p:txBody>
      </p:sp>
      <p:sp>
        <p:nvSpPr>
          <p:cNvPr id="19459" name="Text Placeholder 19458"/>
          <p:cNvSpPr>
            <a:spLocks noGrp="1"/>
          </p:cNvSpPr>
          <p:nvPr>
            <p:ph type="body" sz="half" idx="4294967295"/>
          </p:nvPr>
        </p:nvSpPr>
        <p:spPr>
          <a:xfrm>
            <a:off x="5943600" y="0"/>
            <a:ext cx="2514600" cy="6858000"/>
          </a:xfrm>
          <a:noFill/>
          <a:ln/>
        </p:spPr>
        <p:txBody>
          <a:bodyPr vert="eaVert" wrap="square" lIns="91440" tIns="45720" rIns="91440" bIns="45720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algn="ctr">
              <a:buNone/>
            </a:pPr>
            <a:r>
              <a:rPr sz="8000" dirty="0"/>
              <a:t>Hoover Dam</a:t>
            </a:r>
          </a:p>
        </p:txBody>
      </p:sp>
      <p:pic>
        <p:nvPicPr>
          <p:cNvPr id="19460" name="Picture 19459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0" y="0"/>
            <a:ext cx="596423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048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143000"/>
          </a:xfrm>
          <a:ln/>
        </p:spPr>
        <p:txBody>
          <a:bodyPr wrap="square" lIns="91440" tIns="45720" rIns="91440" bIns="45720" anchor="ctr"/>
          <a:lstStyle/>
          <a:p>
            <a:r>
              <a:rPr dirty="0"/>
              <a:t>Glen Canyon Dam (Utah)</a:t>
            </a:r>
          </a:p>
        </p:txBody>
      </p:sp>
      <p:pic>
        <p:nvPicPr>
          <p:cNvPr id="20483" name="Picture 20482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1600200" y="1600200"/>
            <a:ext cx="5943600" cy="4789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6145"/>
          <p:cNvSpPr>
            <a:spLocks noGrp="1"/>
          </p:cNvSpPr>
          <p:nvPr>
            <p:ph type="title" idx="4294967295"/>
          </p:nvPr>
        </p:nvSpPr>
        <p:spPr>
          <a:xfrm>
            <a:off x="503238" y="4983163"/>
            <a:ext cx="8183562" cy="1052512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b="1" dirty="0">
                <a:solidFill>
                  <a:srgbClr val="00004D"/>
                </a:solidFill>
              </a:rPr>
              <a:t>Student Names</a:t>
            </a:r>
          </a:p>
        </p:txBody>
      </p:sp>
      <p:sp>
        <p:nvSpPr>
          <p:cNvPr id="6147" name="Content Placeholder 6146"/>
          <p:cNvSpPr>
            <a:spLocks noGrp="1"/>
          </p:cNvSpPr>
          <p:nvPr>
            <p:ph idx="4294967295"/>
          </p:nvPr>
        </p:nvSpPr>
        <p:spPr>
          <a:xfrm>
            <a:off x="503238" y="530225"/>
            <a:ext cx="8183562" cy="4187825"/>
          </a:xfrm>
          <a:ln/>
        </p:spPr>
        <p:txBody>
          <a:bodyPr wrap="square" lIns="182880" tIns="91440" rIns="91440" bIns="45720" anchor="t" anchorCtr="0"/>
          <a:lstStyle/>
          <a:p>
            <a:r>
              <a:rPr lang="en-US" altLang="en-US" dirty="0">
                <a:solidFill>
                  <a:srgbClr val="00004D"/>
                </a:solidFill>
              </a:rPr>
              <a:t>1) Ameepara Jignesh </a:t>
            </a:r>
          </a:p>
          <a:p>
            <a:r>
              <a:rPr lang="en-US" altLang="en-US" dirty="0">
                <a:solidFill>
                  <a:srgbClr val="00004D"/>
                </a:solidFill>
              </a:rPr>
              <a:t>2) Barad Bhavdipsinh </a:t>
            </a:r>
          </a:p>
          <a:p>
            <a:r>
              <a:rPr lang="en-US" altLang="en-US" dirty="0">
                <a:solidFill>
                  <a:srgbClr val="00004D"/>
                </a:solidFill>
              </a:rPr>
              <a:t>3) Baraiya Yash </a:t>
            </a:r>
          </a:p>
          <a:p>
            <a:endParaRPr/>
          </a:p>
          <a:p>
            <a:endParaRPr/>
          </a:p>
          <a:p>
            <a:r>
              <a:rPr lang="en-US" altLang="en-US" dirty="0">
                <a:solidFill>
                  <a:srgbClr val="00004D"/>
                </a:solidFill>
              </a:rPr>
              <a:t> 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169"/>
          <p:cNvSpPr>
            <a:spLocks noGrp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  <a:ln/>
        </p:spPr>
        <p:txBody>
          <a:bodyPr wrap="square" lIns="91440" tIns="45720" rIns="91440" bIns="45720" anchor="ctr"/>
          <a:lstStyle>
            <a:lvl1pPr>
              <a:defRPr/>
            </a:lvl1pPr>
          </a:lstStyle>
          <a:p>
            <a:r>
              <a:rPr lang="en-US" altLang="en-US" dirty="0"/>
              <a:t>Hydroelectric Power</a:t>
            </a:r>
          </a:p>
        </p:txBody>
      </p:sp>
      <p:sp>
        <p:nvSpPr>
          <p:cNvPr id="7171" name="Subtitle 7170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  <a:ln/>
        </p:spPr>
        <p:txBody>
          <a:bodyPr wrap="square" lIns="91440" tIns="45720" rIns="91440" bIns="45720" anchor="t" anchorCtr="0"/>
          <a:lstStyle>
            <a:lvl1pPr marL="0" algn="ctr">
              <a:buNone/>
              <a:defRPr/>
            </a:lvl1pPr>
            <a:lvl2pPr marL="457200" algn="ctr">
              <a:buNone/>
              <a:defRPr/>
            </a:lvl2pPr>
            <a:lvl3pPr marL="914400" algn="ctr">
              <a:buNone/>
              <a:defRPr/>
            </a:lvl3pPr>
            <a:lvl4pPr marL="1371600" algn="ctr">
              <a:buNone/>
              <a:defRPr/>
            </a:lvl4pPr>
            <a:lvl5pPr marL="1828800" algn="ctr">
              <a:buNone/>
              <a:defRPr/>
            </a:lvl5pPr>
          </a:lstStyle>
          <a:p>
            <a:r>
              <a:rPr lang="en-US" altLang="en-US" sz="2800" i="1" dirty="0"/>
              <a:t>Energy created by flowing water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8193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1430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Who’s using it?</a:t>
            </a:r>
          </a:p>
        </p:txBody>
      </p:sp>
      <p:sp>
        <p:nvSpPr>
          <p:cNvPr id="8195" name="Text Placeholder 8194"/>
          <p:cNvSpPr>
            <a:spLocks noGrp="1"/>
          </p:cNvSpPr>
          <p:nvPr>
            <p:ph type="body" sz="half" idx="4294967295"/>
          </p:nvPr>
        </p:nvSpPr>
        <p:spPr>
          <a:xfrm>
            <a:off x="685800" y="1981200"/>
            <a:ext cx="3810000" cy="4114800"/>
          </a:xfrm>
          <a:ln/>
        </p:spPr>
        <p:txBody>
          <a:bodyPr wrap="square" lIns="91440" tIns="45720" rIns="91440" bIns="45720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en-US" altLang="en-US" sz="2400" dirty="0"/>
              <a:t>Supplies 20% of world’s electricity and 6% of it’s total commercial energy</a:t>
            </a:r>
          </a:p>
          <a:p>
            <a:r>
              <a:rPr lang="en-US" altLang="en-US" sz="2400" i="1" dirty="0"/>
              <a:t>3 largest producers are Canada, U.S., and Brazil</a:t>
            </a:r>
          </a:p>
          <a:p>
            <a:r>
              <a:rPr lang="en-US" altLang="en-US" sz="2400" dirty="0"/>
              <a:t>Projected use over the next 10 years: Canada 70%, China 10%, U.S.10%</a:t>
            </a:r>
          </a:p>
        </p:txBody>
      </p:sp>
      <p:pic>
        <p:nvPicPr>
          <p:cNvPr id="8196" name="Chart Placeholder 8195"/>
          <p:cNvPicPr>
            <a:picLocks noGrp="1" noChangeAspect="1"/>
          </p:cNvPicPr>
          <p:nvPr>
            <p:ph type="chart" sz="half" idx="4294967295"/>
          </p:nvPr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4648200" y="1981200"/>
            <a:ext cx="3808412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9217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143000"/>
          </a:xfrm>
          <a:ln/>
        </p:spPr>
        <p:txBody>
          <a:bodyPr wrap="square" lIns="91440" tIns="45720" rIns="91440" bIns="45720" anchor="ctr"/>
          <a:lstStyle/>
          <a:p>
            <a:endParaRPr dirty="0"/>
          </a:p>
        </p:txBody>
      </p:sp>
      <p:sp>
        <p:nvSpPr>
          <p:cNvPr id="9219" name="Text Placeholder 9218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endParaRPr dirty="0"/>
          </a:p>
        </p:txBody>
      </p:sp>
      <p:pic>
        <p:nvPicPr>
          <p:cNvPr id="9220" name="Picture 9219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0" y="0"/>
            <a:ext cx="9144000" cy="647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024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143000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What is it?</a:t>
            </a:r>
          </a:p>
        </p:txBody>
      </p:sp>
      <p:sp>
        <p:nvSpPr>
          <p:cNvPr id="10243" name="Text Placeholder 10242"/>
          <p:cNvSpPr>
            <a:spLocks noGrp="1"/>
          </p:cNvSpPr>
          <p:nvPr>
            <p:ph type="body" sz="half" idx="4294967295"/>
          </p:nvPr>
        </p:nvSpPr>
        <p:spPr>
          <a:xfrm>
            <a:off x="914400" y="1981200"/>
            <a:ext cx="3810000" cy="4114800"/>
          </a:xfrm>
          <a:ln/>
        </p:spPr>
        <p:txBody>
          <a:bodyPr wrap="square" lIns="91440" tIns="45720" rIns="91440" bIns="45720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en-US" altLang="en-US" dirty="0"/>
              <a:t>Large Scale </a:t>
            </a:r>
          </a:p>
          <a:p>
            <a:r>
              <a:rPr lang="en-US" altLang="en-US" sz="2400" i="1" dirty="0"/>
              <a:t>-dam is built across a river to create reservoir</a:t>
            </a:r>
          </a:p>
          <a:p>
            <a:r>
              <a:rPr lang="en-US" altLang="en-US" sz="2400" i="1" dirty="0"/>
              <a:t>-stored water is then allowed to flow through pipes at controlled rates</a:t>
            </a:r>
          </a:p>
          <a:p>
            <a:r>
              <a:rPr lang="en-US" altLang="en-US" sz="2400" i="1" dirty="0"/>
              <a:t>-water goes through turbines and produces electricity</a:t>
            </a:r>
          </a:p>
        </p:txBody>
      </p:sp>
      <p:sp>
        <p:nvSpPr>
          <p:cNvPr id="10244" name="Text Placeholder 10243"/>
          <p:cNvSpPr>
            <a:spLocks noGrp="1"/>
          </p:cNvSpPr>
          <p:nvPr>
            <p:ph type="body" sz="half" idx="4294967295"/>
          </p:nvPr>
        </p:nvSpPr>
        <p:spPr>
          <a:xfrm>
            <a:off x="4648200" y="1981200"/>
            <a:ext cx="3810000" cy="4114800"/>
          </a:xfrm>
          <a:ln/>
        </p:spPr>
        <p:txBody>
          <a:bodyPr wrap="square" lIns="91440" tIns="45720" rIns="91440" bIns="45720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en-US" altLang="en-US" dirty="0"/>
              <a:t>Small Scale</a:t>
            </a:r>
          </a:p>
          <a:p>
            <a:r>
              <a:rPr lang="en-US" altLang="en-US" sz="2400" dirty="0"/>
              <a:t>-low dam is built</a:t>
            </a:r>
          </a:p>
          <a:p>
            <a:r>
              <a:rPr lang="en-US" altLang="en-US" sz="2400" dirty="0"/>
              <a:t>-no reservoir</a:t>
            </a:r>
          </a:p>
          <a:p>
            <a:r>
              <a:rPr lang="en-US" altLang="en-US" sz="2400" dirty="0"/>
              <a:t>-output varies with seasonal changes in stream flow</a:t>
            </a:r>
          </a:p>
          <a:p>
            <a:r>
              <a:rPr lang="en-US" altLang="en-US" sz="2400" dirty="0"/>
              <a:t>-less damaging than large scale projects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1265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2289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143000"/>
          </a:xfrm>
          <a:ln/>
        </p:spPr>
        <p:txBody>
          <a:bodyPr wrap="square" lIns="91440" tIns="45720" rIns="91440" bIns="45720" anchor="ctr"/>
          <a:lstStyle/>
          <a:p>
            <a:endParaRPr dirty="0"/>
          </a:p>
        </p:txBody>
      </p:sp>
      <p:sp>
        <p:nvSpPr>
          <p:cNvPr id="12291" name="Text Placeholder 12290"/>
          <p:cNvSpPr>
            <a:spLocks noGrp="1"/>
          </p:cNvSpPr>
          <p:nvPr>
            <p:ph type="body" idx="4294967295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endParaRPr dirty="0"/>
          </a:p>
        </p:txBody>
      </p:sp>
      <p:pic>
        <p:nvPicPr>
          <p:cNvPr id="12292" name="Picture 12291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0" y="0"/>
            <a:ext cx="9144000" cy="688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13315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762000" y="381000"/>
            <a:ext cx="7543800" cy="594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">
      <a:dk1>
        <a:srgbClr val="000066"/>
      </a:dk1>
      <a:lt1>
        <a:srgbClr val="FFFFFF"/>
      </a:lt1>
      <a:dk2>
        <a:srgbClr val="000000"/>
      </a:dk2>
      <a:lt2>
        <a:srgbClr val="FFCC66"/>
      </a:lt2>
      <a:accent1>
        <a:srgbClr val="FF9900"/>
      </a:accent1>
      <a:accent2>
        <a:srgbClr val="000044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3366FF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3000" dir="5400000" rotWithShape="0">
              <a:schemeClr val="phClr">
                <a:alpha val="38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">
      <a:dk1>
        <a:srgbClr val="000066"/>
      </a:dk1>
      <a:lt1>
        <a:srgbClr val="FFFFFF"/>
      </a:lt1>
      <a:dk2>
        <a:srgbClr val="000000"/>
      </a:dk2>
      <a:lt2>
        <a:srgbClr val="FFCC66"/>
      </a:lt2>
      <a:accent1>
        <a:srgbClr val="FF9900"/>
      </a:accent1>
      <a:accent2>
        <a:srgbClr val="000044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3366FF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3000" dir="5400000" rotWithShape="0">
              <a:schemeClr val="phClr">
                <a:alpha val="38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">
      <a:dk1>
        <a:srgbClr val="000066"/>
      </a:dk1>
      <a:lt1>
        <a:srgbClr val="FFFFFF"/>
      </a:lt1>
      <a:dk2>
        <a:srgbClr val="000000"/>
      </a:dk2>
      <a:lt2>
        <a:srgbClr val="FFCC66"/>
      </a:lt2>
      <a:accent1>
        <a:srgbClr val="FF9900"/>
      </a:accent1>
      <a:accent2>
        <a:srgbClr val="000044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3366FF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3000" dir="5400000" rotWithShape="0">
              <a:schemeClr val="phClr">
                <a:alpha val="38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PresentationFormat>On-screen Show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/>
      <vt:lpstr/>
      <vt:lpstr/>
      <vt:lpstr>Dr Subhash Technical Campus</vt:lpstr>
      <vt:lpstr>Student Names</vt:lpstr>
      <vt:lpstr>Hydroelectric Power</vt:lpstr>
      <vt:lpstr>Who’s using it?</vt:lpstr>
      <vt:lpstr>Slide 5</vt:lpstr>
      <vt:lpstr>What is it?</vt:lpstr>
      <vt:lpstr>Slide 7</vt:lpstr>
      <vt:lpstr>Slide 8</vt:lpstr>
      <vt:lpstr>Slide 9</vt:lpstr>
      <vt:lpstr>Slide 10</vt:lpstr>
      <vt:lpstr>How useful is it?</vt:lpstr>
      <vt:lpstr>Compared to Others</vt:lpstr>
      <vt:lpstr>Drawbacks</vt:lpstr>
      <vt:lpstr>Slide 14</vt:lpstr>
      <vt:lpstr>Slide 15</vt:lpstr>
      <vt:lpstr>Glen Canyon Dam (Utah)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Subhash Technical Campus</dc:title>
  <cp:lastModifiedBy>DELL</cp:lastModifiedBy>
  <cp:revision>1</cp:revision>
  <dcterms:modified xsi:type="dcterms:W3CDTF">2013-12-18T06:07:27Z</dcterms:modified>
</cp:coreProperties>
</file>